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1DBE73C-4AB4-40D8-AFA8-E6020744EF0C}" type="datetimeFigureOut">
              <a:rPr lang="en-US" smtClean="0"/>
              <a:t>8/20/2013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9B1FCF29-549B-4D2C-BD7A-EB21E9F8C111}"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DBE73C-4AB4-40D8-AFA8-E6020744EF0C}"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DBE73C-4AB4-40D8-AFA8-E6020744EF0C}"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1DBE73C-4AB4-40D8-AFA8-E6020744EF0C}"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1DBE73C-4AB4-40D8-AFA8-E6020744EF0C}"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9B1FCF29-549B-4D2C-BD7A-EB21E9F8C11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1DBE73C-4AB4-40D8-AFA8-E6020744EF0C}" type="datetimeFigureOut">
              <a:rPr lang="en-US" smtClean="0"/>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1DBE73C-4AB4-40D8-AFA8-E6020744EF0C}" type="datetimeFigureOut">
              <a:rPr lang="en-US" smtClean="0"/>
              <a:t>8/20/2013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1DBE73C-4AB4-40D8-AFA8-E6020744EF0C}" type="datetimeFigureOut">
              <a:rPr lang="en-US" smtClean="0"/>
              <a:t>8/20/2013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DBE73C-4AB4-40D8-AFA8-E6020744EF0C}" type="datetimeFigureOut">
              <a:rPr lang="en-US" smtClean="0"/>
              <a:t>8/20/2013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1DBE73C-4AB4-40D8-AFA8-E6020744EF0C}" type="datetimeFigureOut">
              <a:rPr lang="en-US" smtClean="0"/>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1DBE73C-4AB4-40D8-AFA8-E6020744EF0C}" type="datetimeFigureOut">
              <a:rPr lang="en-US" smtClean="0"/>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FCF29-549B-4D2C-BD7A-EB21E9F8C1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1DBE73C-4AB4-40D8-AFA8-E6020744EF0C}" type="datetimeFigureOut">
              <a:rPr lang="en-US" smtClean="0"/>
              <a:t>8/20/2013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B1FCF29-549B-4D2C-BD7A-EB21E9F8C11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url?sa=i&amp;rct=j&amp;q=mechanical+engineers&amp;source=images&amp;cd=&amp;cad=rja&amp;docid=Wp-1a_OCc3luDM&amp;tbnid=r243KObNSdA2WM:&amp;ved=0CAUQjRw&amp;url=http%3A%2F%2Fwww.ehow.com%2Finfo_7996014_job-skills-required-mechanical-engineer.html&amp;ei=ErUTUoC7GObbyQGN34CQCA&amp;bvm=bv.50952593,d.b2I&amp;psig=AFQjCNFa9j9TylkktFdMyS6bwe-mW7iimg&amp;ust=1377109368363412"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google.com/url?sa=i&amp;rct=j&amp;q=mechanical+engineers&amp;source=images&amp;cd=&amp;cad=rja&amp;docid=xqc2OmqlIIq7sM&amp;tbnid=MrosmBK1TL9BKM:&amp;ved=0CAUQjRw&amp;url=http%3A%2F%2Fmechandz.blogspot.com%2F2010%2F05%2Fmechanical-engineers-are-constantly.html&amp;ei=U7UTUp_-JoOgyAHy0IGgDQ&amp;bvm=bv.50952593,d.b2I&amp;psig=AFQjCNFa9j9TylkktFdMyS6bwe-mW7iimg&amp;ust=137710936836341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url?sa=i&amp;rct=j&amp;q=mechanical+engineers&amp;source=images&amp;cd=&amp;cad=rja&amp;docid=nXwevH7jDe3xzM&amp;tbnid=mKr_0a9MOdXw4M:&amp;ved=0CAUQjRw&amp;url=http%3A%2F%2Feecp-edu.org%2Fmechanicalengineering.html&amp;ei=ArQTUsvlHvLyyAHOhICIBA&amp;bvm=bv.50952593,d.b2I&amp;psig=AFQjCNFa9j9TylkktFdMyS6bwe-mW7iimg&amp;ust=137710936836341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rct=j&amp;q=mechanical+engineers&amp;source=images&amp;cd=&amp;cad=rja&amp;docid=xqc2OmqlIIq7sM&amp;tbnid=MrosmBK1TL9BKM:&amp;ved=0CAUQjRw&amp;url=http%3A%2F%2Fmechandz.blogspot.com%2F2010%2F05%2Fmechanical-engineers-are-constantly.html&amp;ei=K7QTUrOgJIj4yQHh6ICwDw&amp;bvm=bv.50952593,d.b2I&amp;psig=AFQjCNFa9j9TylkktFdMyS6bwe-mW7iimg&amp;ust=137710936836341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url?sa=i&amp;rct=j&amp;q=mechanical+engineers&amp;source=images&amp;cd=&amp;cad=rja&amp;docid=FRCs_N1ZjrrrDM&amp;tbnid=HlxnaxX0SvUnNM:&amp;ved=0CAUQjRw&amp;url=http%3A%2F%2Fwww.me.vt.edu%2F&amp;ei=RbQTUq_pG6bmyQHY0YBo&amp;bvm=bv.50952593,d.b2I&amp;psig=AFQjCNFa9j9TylkktFdMyS6bwe-mW7iimg&amp;ust=137710936836341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Mechanical Engineering!</a:t>
            </a:r>
            <a:endParaRPr lang="en-US" dirty="0"/>
          </a:p>
        </p:txBody>
      </p:sp>
      <p:sp>
        <p:nvSpPr>
          <p:cNvPr id="10" name="Picture Placeholder 5"/>
          <p:cNvSpPr txBox="1">
            <a:spLocks noGrp="1"/>
          </p:cNvSpPr>
          <p:nvPr>
            <p:ph idx="1"/>
          </p:nvPr>
        </p:nvSpPr>
        <p:spPr>
          <a:prstGeom prst="rect">
            <a:avLst/>
          </a:prstGeo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txBody>
          <a:bodyPr vert="horz" anchor="t">
            <a:normAutofit/>
          </a:bodyPr>
          <a:lstStyle/>
          <a:p>
            <a:endParaRPr lang="en-US" dirty="0"/>
          </a:p>
        </p:txBody>
      </p:sp>
      <p:pic>
        <p:nvPicPr>
          <p:cNvPr id="16386" name="Picture 2" descr="http://img.ehowcdn.com/article-new-thumbnail/ehow/images/a07/k0/je/job-skills-required-mechanical-engineer-800x800.jpg">
            <a:hlinkClick r:id="rId2"/>
          </p:cNvPr>
          <p:cNvPicPr>
            <a:picLocks noChangeAspect="1" noChangeArrowheads="1"/>
          </p:cNvPicPr>
          <p:nvPr/>
        </p:nvPicPr>
        <p:blipFill>
          <a:blip r:embed="rId3" cstate="print"/>
          <a:srcRect/>
          <a:stretch>
            <a:fillRect/>
          </a:stretch>
        </p:blipFill>
        <p:spPr bwMode="auto">
          <a:xfrm>
            <a:off x="4114800" y="1524000"/>
            <a:ext cx="4600575" cy="4800600"/>
          </a:xfrm>
          <a:prstGeom prst="rect">
            <a:avLst/>
          </a:prstGeom>
          <a:noFill/>
        </p:spPr>
      </p:pic>
      <p:pic>
        <p:nvPicPr>
          <p:cNvPr id="16388" name="Picture 4" descr="http://4.bp.blogspot.com/_ZyonNqxaltA/S-uL6PJ2T4I/AAAAAAAAAS0/y1hU6q7x-tI/s1600/a.jpg">
            <a:hlinkClick r:id="rId4"/>
          </p:cNvPr>
          <p:cNvPicPr>
            <a:picLocks noChangeAspect="1" noChangeArrowheads="1"/>
          </p:cNvPicPr>
          <p:nvPr/>
        </p:nvPicPr>
        <p:blipFill>
          <a:blip r:embed="rId5" cstate="print"/>
          <a:srcRect/>
          <a:stretch>
            <a:fillRect/>
          </a:stretch>
        </p:blipFill>
        <p:spPr bwMode="auto">
          <a:xfrm>
            <a:off x="304800" y="1524000"/>
            <a:ext cx="3810000" cy="4800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mechanical engineering?</a:t>
            </a:r>
            <a:endParaRPr lang="en-US" dirty="0"/>
          </a:p>
        </p:txBody>
      </p:sp>
      <p:sp>
        <p:nvSpPr>
          <p:cNvPr id="3" name="Content Placeholder 2"/>
          <p:cNvSpPr>
            <a:spLocks noGrp="1"/>
          </p:cNvSpPr>
          <p:nvPr>
            <p:ph idx="1"/>
          </p:nvPr>
        </p:nvSpPr>
        <p:spPr/>
        <p:txBody>
          <a:bodyPr/>
          <a:lstStyle/>
          <a:p>
            <a:r>
              <a:rPr lang="en-US" dirty="0" smtClean="0"/>
              <a:t>The branch of engineering dealing with </a:t>
            </a:r>
            <a:r>
              <a:rPr lang="en-US" dirty="0" smtClean="0"/>
              <a:t>machines.</a:t>
            </a:r>
            <a:endParaRPr lang="en-US" dirty="0"/>
          </a:p>
        </p:txBody>
      </p:sp>
      <p:pic>
        <p:nvPicPr>
          <p:cNvPr id="3074" name="Picture 2" descr="http://eecp-edu.org/img/HI.jpg">
            <a:hlinkClick r:id="rId2"/>
          </p:cNvPr>
          <p:cNvPicPr>
            <a:picLocks noChangeAspect="1" noChangeArrowheads="1"/>
          </p:cNvPicPr>
          <p:nvPr/>
        </p:nvPicPr>
        <p:blipFill>
          <a:blip r:embed="rId3" cstate="print"/>
          <a:srcRect/>
          <a:stretch>
            <a:fillRect/>
          </a:stretch>
        </p:blipFill>
        <p:spPr bwMode="auto">
          <a:xfrm>
            <a:off x="4267200" y="2743200"/>
            <a:ext cx="3333750" cy="30003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all does mechanical engineers do?</a:t>
            </a:r>
            <a:endParaRPr lang="en-US" dirty="0"/>
          </a:p>
        </p:txBody>
      </p:sp>
      <p:sp>
        <p:nvSpPr>
          <p:cNvPr id="3" name="Content Placeholder 2"/>
          <p:cNvSpPr>
            <a:spLocks noGrp="1"/>
          </p:cNvSpPr>
          <p:nvPr>
            <p:ph idx="1"/>
          </p:nvPr>
        </p:nvSpPr>
        <p:spPr/>
        <p:txBody>
          <a:bodyPr/>
          <a:lstStyle/>
          <a:p>
            <a:r>
              <a:rPr lang="en-US" dirty="0" smtClean="0"/>
              <a:t>Engineers solve complex problems for society. Mechanical engineers create and build mechanical devices. They apply the fundamentals of science and math to create practical, useful solutions that the rest of us can use.</a:t>
            </a:r>
            <a:endParaRPr lang="en-US" dirty="0"/>
          </a:p>
        </p:txBody>
      </p:sp>
      <p:pic>
        <p:nvPicPr>
          <p:cNvPr id="2050" name="Picture 2" descr="http://4.bp.blogspot.com/_ZyonNqxaltA/S-uL6PJ2T4I/AAAAAAAAAS0/y1hU6q7x-tI/s1600/a.jpg">
            <a:hlinkClick r:id="rId2"/>
          </p:cNvPr>
          <p:cNvPicPr>
            <a:picLocks noChangeAspect="1" noChangeArrowheads="1"/>
          </p:cNvPicPr>
          <p:nvPr/>
        </p:nvPicPr>
        <p:blipFill>
          <a:blip r:embed="rId3" cstate="print"/>
          <a:srcRect/>
          <a:stretch>
            <a:fillRect/>
          </a:stretch>
        </p:blipFill>
        <p:spPr bwMode="auto">
          <a:xfrm>
            <a:off x="3810000" y="3810000"/>
            <a:ext cx="4410075" cy="267775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much does mechanical engineers get paid?</a:t>
            </a:r>
            <a:endParaRPr lang="en-US" dirty="0"/>
          </a:p>
        </p:txBody>
      </p:sp>
      <p:sp>
        <p:nvSpPr>
          <p:cNvPr id="3" name="Content Placeholder 2"/>
          <p:cNvSpPr>
            <a:spLocks noGrp="1"/>
          </p:cNvSpPr>
          <p:nvPr>
            <p:ph idx="1"/>
          </p:nvPr>
        </p:nvSpPr>
        <p:spPr/>
        <p:txBody>
          <a:bodyPr/>
          <a:lstStyle/>
          <a:p>
            <a:r>
              <a:rPr lang="en-US" dirty="0" smtClean="0"/>
              <a:t>They earn an average of 90,000 a year.</a:t>
            </a:r>
            <a:endParaRPr lang="en-US" dirty="0" smtClean="0"/>
          </a:p>
        </p:txBody>
      </p:sp>
      <p:pic>
        <p:nvPicPr>
          <p:cNvPr id="1026" name="Picture 2" descr="http://t3.gstatic.com/images?q=tbn:ANd9GcTMUp1FAjsxTbQAWGnq9pez1Tj1WjBjT2nvMAaBAGyZ7Y4olA7p:www.me.vt.edu/_images/L_img_homepage4-VT37133_20110646-01.jpg">
            <a:hlinkClick r:id="rId2"/>
          </p:cNvPr>
          <p:cNvPicPr>
            <a:picLocks noChangeAspect="1" noChangeArrowheads="1"/>
          </p:cNvPicPr>
          <p:nvPr/>
        </p:nvPicPr>
        <p:blipFill>
          <a:blip r:embed="rId3" cstate="print"/>
          <a:srcRect/>
          <a:stretch>
            <a:fillRect/>
          </a:stretch>
        </p:blipFill>
        <p:spPr bwMode="auto">
          <a:xfrm>
            <a:off x="0" y="2209800"/>
            <a:ext cx="9144000" cy="39624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TotalTime>
  <Words>77</Words>
  <Application>Microsoft Office PowerPoint</Application>
  <PresentationFormat>On-screen Show (4:3)</PresentationFormat>
  <Paragraphs>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Mechanical Engineering!</vt:lpstr>
      <vt:lpstr>What is mechanical engineering?</vt:lpstr>
      <vt:lpstr>What all does mechanical engineers do?</vt:lpstr>
      <vt:lpstr>How much does mechanical engineers get paid?</vt:lpstr>
    </vt:vector>
  </TitlesOfParts>
  <Company>New Castle Community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Mechanical Engineering!</dc:title>
  <dc:creator>jbell2</dc:creator>
  <cp:lastModifiedBy>jbell2</cp:lastModifiedBy>
  <cp:revision>2</cp:revision>
  <dcterms:created xsi:type="dcterms:W3CDTF">2013-08-20T18:17:37Z</dcterms:created>
  <dcterms:modified xsi:type="dcterms:W3CDTF">2013-08-20T18:32:06Z</dcterms:modified>
</cp:coreProperties>
</file>